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9144000" cy="6858000" type="screen4x3"/>
  <p:notesSz cx="7102475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ECC6"/>
    <a:srgbClr val="B7E7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2F59E4-7B04-4BCA-9DA2-0FAD74AB92C9}" type="datetimeFigureOut">
              <a:rPr lang="it-IT" smtClean="0"/>
              <a:pPr/>
              <a:t>06/06/2017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F5AD2-A351-4ACF-8507-2818FBAE4B8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513" cy="512304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2304" y="0"/>
            <a:ext cx="3078513" cy="512304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r">
              <a:defRPr sz="1200"/>
            </a:lvl1pPr>
          </a:lstStyle>
          <a:p>
            <a:fld id="{D730CC55-4EF4-40B0-A5CC-C3CFA03BF3A3}" type="datetimeFigureOut">
              <a:rPr lang="it-IT" smtClean="0"/>
              <a:pPr/>
              <a:t>06/06/2017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87" tIns="47393" rIns="94787" bIns="47393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917" y="4861155"/>
            <a:ext cx="5682643" cy="4605821"/>
          </a:xfrm>
          <a:prstGeom prst="rect">
            <a:avLst/>
          </a:prstGeom>
        </p:spPr>
        <p:txBody>
          <a:bodyPr vert="horz" lIns="94787" tIns="47393" rIns="94787" bIns="47393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0673"/>
            <a:ext cx="3078513" cy="512303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2304" y="9720673"/>
            <a:ext cx="3078513" cy="512303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r">
              <a:defRPr sz="1200"/>
            </a:lvl1pPr>
          </a:lstStyle>
          <a:p>
            <a:fld id="{85B72817-F4C5-41DF-8D9C-B571B2913FA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D760-906A-4334-9FC6-7AB4027F4AEE}" type="datetime1">
              <a:rPr lang="it-IT" smtClean="0"/>
              <a:pPr/>
              <a:t>06/06/2017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63C2-F92D-4866-8638-C736E06FA9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83104-54CB-4C6C-8B1C-9279AA04EB27}" type="datetime1">
              <a:rPr lang="it-IT" smtClean="0"/>
              <a:pPr/>
              <a:t>06/06/2017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63C2-F92D-4866-8638-C736E06FA9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AB606-175A-4735-AA3E-6340DC3140A5}" type="datetime1">
              <a:rPr lang="it-IT" smtClean="0"/>
              <a:pPr/>
              <a:t>06/06/2017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63C2-F92D-4866-8638-C736E06FA9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4E553-42BD-480E-8BFA-1F70BC174547}" type="datetime1">
              <a:rPr lang="it-IT" smtClean="0"/>
              <a:pPr/>
              <a:t>06/06/2017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63C2-F92D-4866-8638-C736E06FA9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F19D6-132F-4FCE-ACF8-E11C00CD2B55}" type="datetime1">
              <a:rPr lang="it-IT" smtClean="0"/>
              <a:pPr/>
              <a:t>06/06/2017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63C2-F92D-4866-8638-C736E06FA9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60120-4F8C-4EF9-A9CC-86EF3129FBC1}" type="datetime1">
              <a:rPr lang="it-IT" smtClean="0"/>
              <a:pPr/>
              <a:t>06/06/2017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63C2-F92D-4866-8638-C736E06FA9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F8CE7-7206-467B-BBC2-3ADE3DA2EBBE}" type="datetime1">
              <a:rPr lang="it-IT" smtClean="0"/>
              <a:pPr/>
              <a:t>06/06/2017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63C2-F92D-4866-8638-C736E06FA9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65B6-BF16-4797-AA03-DC9279FB5157}" type="datetime1">
              <a:rPr lang="it-IT" smtClean="0"/>
              <a:pPr/>
              <a:t>06/06/2017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63C2-F92D-4866-8638-C736E06FA9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9F30-44CD-445A-8F3D-E53413ECE7E3}" type="datetime1">
              <a:rPr lang="it-IT" smtClean="0"/>
              <a:pPr/>
              <a:t>06/06/2017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63C2-F92D-4866-8638-C736E06FA9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9CE1-02A2-4CFB-846B-1CC12D614F74}" type="datetime1">
              <a:rPr lang="it-IT" smtClean="0"/>
              <a:pPr/>
              <a:t>06/06/2017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63C2-F92D-4866-8638-C736E06FA9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9BE7-26B1-46A6-94A1-2EB985A29662}" type="datetime1">
              <a:rPr lang="it-IT" smtClean="0"/>
              <a:pPr/>
              <a:t>06/06/2017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163C2-F92D-4866-8638-C736E06FA9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985F8-BE5F-42F2-97CA-B7710FD76F5F}" type="datetime1">
              <a:rPr lang="it-IT" smtClean="0"/>
              <a:pPr/>
              <a:t>06/06/2017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163C2-F92D-4866-8638-C736E06FA92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43608" y="2035586"/>
            <a:ext cx="7704855" cy="280076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sz="1100" b="1" dirty="0" smtClean="0"/>
              <a:t> </a:t>
            </a:r>
            <a:endParaRPr lang="it-IT" sz="1100" dirty="0" smtClean="0"/>
          </a:p>
          <a:p>
            <a:pPr algn="just"/>
            <a:r>
              <a:rPr lang="it-IT" sz="1100" b="1" dirty="0" smtClean="0">
                <a:solidFill>
                  <a:srgbClr val="C00000"/>
                </a:solidFill>
              </a:rPr>
              <a:t>OBIETTIVI</a:t>
            </a:r>
            <a:endParaRPr lang="it-IT" sz="1100" dirty="0" smtClean="0">
              <a:solidFill>
                <a:srgbClr val="C00000"/>
              </a:solidFill>
            </a:endParaRPr>
          </a:p>
          <a:p>
            <a:pPr algn="just"/>
            <a:r>
              <a:rPr lang="it-IT" sz="1100" b="1" dirty="0" smtClean="0"/>
              <a:t> </a:t>
            </a:r>
            <a:endParaRPr lang="it-IT" sz="1100" dirty="0" smtClean="0"/>
          </a:p>
          <a:p>
            <a:pPr algn="just"/>
            <a:r>
              <a:rPr lang="it-IT" sz="1100" i="1" dirty="0" smtClean="0"/>
              <a:t>Per fare affari con gli stranieri è fondamentale conoscere come si comportano nelle trattative</a:t>
            </a:r>
          </a:p>
          <a:p>
            <a:pPr algn="just"/>
            <a:r>
              <a:rPr lang="it-IT" sz="1100" dirty="0" smtClean="0"/>
              <a:t>La gestione di un incontro di business con i Cinesi è diversa da quella con gli Arabi. Così come fare affari con i Tedeschi richiede un approccio diverso rispetto agli Americani. Conoscere le tecniche di </a:t>
            </a:r>
            <a:r>
              <a:rPr lang="it-IT" sz="1100" dirty="0" err="1" smtClean="0"/>
              <a:t>doing</a:t>
            </a:r>
            <a:r>
              <a:rPr lang="it-IT" sz="1100" dirty="0" smtClean="0"/>
              <a:t> business serve a sbagliare di meno nelle negoziazioni d’affari. Alla base di ogni relazione commerciale, infatti, vi è una rete di rapporti tra persone: la mancanza di attenzione alle differenze culturali può compromettere il buon esito delle trattative. Allo stesso modo la conoscenza nel dettaglio della normativa locale è d'obbligo: considerare superficialmente gli aspetti contrattuali e legali può comportare gravi perdite di denaro.</a:t>
            </a:r>
            <a:br>
              <a:rPr lang="it-IT" sz="1100" dirty="0" smtClean="0"/>
            </a:br>
            <a:endParaRPr lang="it-IT" sz="1100" b="1" dirty="0" smtClean="0">
              <a:solidFill>
                <a:srgbClr val="C00000"/>
              </a:solidFill>
            </a:endParaRPr>
          </a:p>
          <a:p>
            <a:pPr algn="just"/>
            <a:endParaRPr lang="it-IT" sz="1100" b="1" dirty="0" smtClean="0">
              <a:solidFill>
                <a:srgbClr val="C00000"/>
              </a:solidFill>
            </a:endParaRPr>
          </a:p>
          <a:p>
            <a:pPr algn="just"/>
            <a:r>
              <a:rPr lang="it-IT" sz="1100" b="1" dirty="0" smtClean="0">
                <a:solidFill>
                  <a:srgbClr val="C00000"/>
                </a:solidFill>
              </a:rPr>
              <a:t>CONTENUTI</a:t>
            </a:r>
          </a:p>
          <a:p>
            <a:pPr algn="just"/>
            <a:endParaRPr lang="it-IT" sz="1100" b="1" dirty="0" smtClean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it-IT" sz="1100" dirty="0" smtClean="0"/>
              <a:t> Tecniche di </a:t>
            </a:r>
            <a:r>
              <a:rPr lang="it-IT" sz="1100" dirty="0" err="1" smtClean="0"/>
              <a:t>Doing</a:t>
            </a:r>
            <a:r>
              <a:rPr lang="it-IT" sz="1100" dirty="0" smtClean="0"/>
              <a:t> Business con:</a:t>
            </a:r>
          </a:p>
          <a:p>
            <a:pPr algn="just"/>
            <a:r>
              <a:rPr lang="it-IT" sz="1100" dirty="0" smtClean="0"/>
              <a:t>Australia, America Latina, Cina, Francia, Germania, Giappone, paesi Arabi, Russia, USA</a:t>
            </a:r>
          </a:p>
          <a:p>
            <a:pPr algn="just"/>
            <a:r>
              <a:rPr lang="it-IT" sz="1100" b="1" dirty="0" smtClean="0"/>
              <a:t> </a:t>
            </a:r>
            <a:endParaRPr lang="it-IT" sz="1100" dirty="0" smtClean="0"/>
          </a:p>
        </p:txBody>
      </p:sp>
      <p:sp>
        <p:nvSpPr>
          <p:cNvPr id="6" name="CasellaDiTesto 5"/>
          <p:cNvSpPr txBox="1"/>
          <p:nvPr/>
        </p:nvSpPr>
        <p:spPr>
          <a:xfrm>
            <a:off x="1043608" y="188640"/>
            <a:ext cx="7704856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000" b="1" dirty="0" smtClean="0">
                <a:solidFill>
                  <a:schemeClr val="bg1"/>
                </a:solidFill>
              </a:rPr>
              <a:t>BUSINESS FRIENDS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1043608" y="764704"/>
          <a:ext cx="7704855" cy="9829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568285"/>
                <a:gridCol w="2568285"/>
                <a:gridCol w="2568285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C00000"/>
                          </a:solidFill>
                        </a:rPr>
                        <a:t>DATA</a:t>
                      </a:r>
                    </a:p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C00000"/>
                          </a:solidFill>
                        </a:rPr>
                        <a:t>DURATA</a:t>
                      </a:r>
                    </a:p>
                    <a:p>
                      <a:endParaRPr lang="it-I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C00000"/>
                          </a:solidFill>
                        </a:rPr>
                        <a:t>DOCENTE</a:t>
                      </a:r>
                    </a:p>
                    <a:p>
                      <a:endParaRPr lang="it-IT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05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15 Giugno 2017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50" b="1" dirty="0" smtClean="0">
                          <a:solidFill>
                            <a:schemeClr val="tx2"/>
                          </a:solidFill>
                        </a:rPr>
                        <a:t>dalle ore 15.00 alle ore 18.00</a:t>
                      </a:r>
                      <a:endParaRPr lang="it-IT" sz="1050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it-IT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05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Dott. Alessandro Barulli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 rot="16200000">
            <a:off x="-2696162" y="3208330"/>
            <a:ext cx="626469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pc="600" dirty="0" smtClean="0">
                <a:solidFill>
                  <a:schemeClr val="tx2"/>
                </a:solidFill>
              </a:rPr>
              <a:t>MARKETING E COMUNICAZIONE</a:t>
            </a:r>
            <a:endParaRPr lang="it-IT" spc="600" dirty="0">
              <a:solidFill>
                <a:schemeClr val="tx2"/>
              </a:solidFill>
            </a:endParaRPr>
          </a:p>
        </p:txBody>
      </p:sp>
      <p:cxnSp>
        <p:nvCxnSpPr>
          <p:cNvPr id="7" name="Connettore 1 6"/>
          <p:cNvCxnSpPr/>
          <p:nvPr/>
        </p:nvCxnSpPr>
        <p:spPr>
          <a:xfrm>
            <a:off x="611560" y="332656"/>
            <a:ext cx="0" cy="604867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21</Words>
  <Application>Microsoft Office PowerPoint</Application>
  <PresentationFormat>Presentazione su schermo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Aspin21</dc:creator>
  <cp:lastModifiedBy>Aspin21</cp:lastModifiedBy>
  <cp:revision>77</cp:revision>
  <dcterms:created xsi:type="dcterms:W3CDTF">2017-01-23T09:56:01Z</dcterms:created>
  <dcterms:modified xsi:type="dcterms:W3CDTF">2017-06-06T07:00:57Z</dcterms:modified>
</cp:coreProperties>
</file>