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A528F-BE73-46C0-AE00-2C54CEB2A92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C83181-DCAF-49F6-BFDB-9CA26A9B06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459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C83181-DCAF-49F6-BFDB-9CA26A9B062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7307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274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8884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504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605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813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9512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931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182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473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9459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175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85197-8561-4D62-8F16-8B9D577E85F0}" type="datetimeFigureOut">
              <a:rPr lang="it-IT" smtClean="0"/>
              <a:t>20/01/2016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E808A-EC42-4407-AEC2-F2A9C3DF5D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069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spiin.it/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15455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SEI UN ASPIRANTE IMPRENDITORE?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3713340"/>
            <a:ext cx="6400800" cy="939796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/>
              <a:t>Partecipa al Progetto </a:t>
            </a:r>
            <a:r>
              <a:rPr lang="it-IT" dirty="0" smtClean="0">
                <a:solidFill>
                  <a:srgbClr val="FF0000"/>
                </a:solidFill>
              </a:rPr>
              <a:t>SIRNI</a:t>
            </a:r>
            <a:r>
              <a:rPr lang="it-IT" dirty="0" smtClean="0"/>
              <a:t>!</a:t>
            </a:r>
          </a:p>
          <a:p>
            <a:r>
              <a:rPr lang="it-IT" dirty="0" smtClean="0"/>
              <a:t>S.I.R.N.I</a:t>
            </a:r>
            <a:r>
              <a:rPr lang="it-IT" dirty="0"/>
              <a:t>. Servizi Integrati Reali per la Nuova Imprenditorialità III annualità cod.68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01809"/>
            <a:ext cx="1728192" cy="495416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08118"/>
            <a:ext cx="1763713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www.skuola.net/news_foto/2013/build-u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690" y="2204864"/>
            <a:ext cx="2643270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/>
          <p:cNvSpPr txBox="1"/>
          <p:nvPr/>
        </p:nvSpPr>
        <p:spPr>
          <a:xfrm>
            <a:off x="107504" y="5301208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900" b="1" dirty="0" smtClean="0"/>
              <a:t>ASPIIN </a:t>
            </a:r>
            <a:r>
              <a:rPr lang="it-IT" sz="900" dirty="0" smtClean="0"/>
              <a:t>, Azienda Speciale della  Camera </a:t>
            </a:r>
            <a:r>
              <a:rPr lang="it-IT" sz="900" dirty="0"/>
              <a:t>di Commercio di </a:t>
            </a:r>
            <a:r>
              <a:rPr lang="it-IT" sz="900" dirty="0" smtClean="0"/>
              <a:t>Frosinone, gratuitamente, </a:t>
            </a:r>
            <a:r>
              <a:rPr lang="it-IT" sz="900" dirty="0"/>
              <a:t>mette a disposizione degli aspiranti imprenditori un’azione finalizzata all’accrescimento delle competenze imprenditoriali necessarie all’avvio di una nuova impresa e/o un’attività di auto impiego sul territorio della provincia di  Frosinone </a:t>
            </a:r>
            <a:r>
              <a:rPr lang="it-IT" sz="900" dirty="0" smtClean="0"/>
              <a:t>mediante  la Formazione </a:t>
            </a:r>
            <a:r>
              <a:rPr lang="it-IT" sz="900" dirty="0"/>
              <a:t>imprenditoriale in aula di 32 ore sulle seguenti tematiche: </a:t>
            </a:r>
            <a:r>
              <a:rPr lang="it-IT" sz="900" dirty="0" err="1" smtClean="0"/>
              <a:t>Assessment</a:t>
            </a:r>
            <a:r>
              <a:rPr lang="it-IT" sz="900" dirty="0" smtClean="0"/>
              <a:t> dell’idea ; Ambiente </a:t>
            </a:r>
            <a:r>
              <a:rPr lang="it-IT" sz="900" dirty="0"/>
              <a:t>e </a:t>
            </a:r>
            <a:r>
              <a:rPr lang="it-IT" sz="900" dirty="0" smtClean="0"/>
              <a:t>posizionamento; Ascolto </a:t>
            </a:r>
            <a:r>
              <a:rPr lang="it-IT" sz="900" dirty="0"/>
              <a:t>del </a:t>
            </a:r>
            <a:r>
              <a:rPr lang="it-IT" sz="900" dirty="0" smtClean="0"/>
              <a:t>mercato ; Business Plan ; Strumenti </a:t>
            </a:r>
            <a:r>
              <a:rPr lang="it-IT" sz="900" dirty="0"/>
              <a:t>di </a:t>
            </a:r>
            <a:r>
              <a:rPr lang="it-IT" sz="900" dirty="0" smtClean="0"/>
              <a:t>finanziamento ; Strumenti </a:t>
            </a:r>
            <a:r>
              <a:rPr lang="it-IT" sz="900" dirty="0"/>
              <a:t>telematici innovativi per la gestione </a:t>
            </a:r>
            <a:r>
              <a:rPr lang="it-IT" sz="900" dirty="0" smtClean="0"/>
              <a:t>amministrativa, Web marketing; Social </a:t>
            </a:r>
            <a:r>
              <a:rPr lang="it-IT" sz="900" dirty="0"/>
              <a:t>Media marketing</a:t>
            </a:r>
            <a:r>
              <a:rPr lang="it-IT" sz="900" dirty="0" smtClean="0"/>
              <a:t>; E-commerce </a:t>
            </a:r>
            <a:r>
              <a:rPr lang="it-IT" sz="900" dirty="0"/>
              <a:t>ed approvvigionamento on line.</a:t>
            </a:r>
          </a:p>
          <a:p>
            <a:pPr algn="just"/>
            <a:r>
              <a:rPr lang="it-IT" sz="900" dirty="0"/>
              <a:t>Supporto a distanza durante le attività laboratoriali, durante le quali gli aspiranti imprenditori si occuperanno della ricerca, della sistemazione dei dati e della definizione puntuale del progetto</a:t>
            </a:r>
            <a:r>
              <a:rPr lang="it-IT" sz="900" dirty="0" smtClean="0"/>
              <a:t>; Assistenza </a:t>
            </a:r>
            <a:r>
              <a:rPr lang="it-IT" sz="900" dirty="0"/>
              <a:t>alla predisposizione del business </a:t>
            </a:r>
            <a:r>
              <a:rPr lang="it-IT" sz="900" dirty="0" err="1"/>
              <a:t>plan</a:t>
            </a:r>
            <a:r>
              <a:rPr lang="it-IT" sz="900" dirty="0"/>
              <a:t>, articolato in n. 2 incontri di 8 ore ciascuno in presenza da realizzarsi dopo circa 30 e 60 gg dalla conclusione della </a:t>
            </a:r>
            <a:r>
              <a:rPr lang="it-IT" sz="900" dirty="0" smtClean="0"/>
              <a:t>formazione ; Supporto </a:t>
            </a:r>
            <a:r>
              <a:rPr lang="it-IT" sz="900" dirty="0"/>
              <a:t>continuativo a distanza per il completamento del business </a:t>
            </a:r>
            <a:r>
              <a:rPr lang="it-IT" sz="900" dirty="0" err="1"/>
              <a:t>plan</a:t>
            </a:r>
            <a:r>
              <a:rPr lang="it-IT" sz="900" dirty="0"/>
              <a:t> attraverso </a:t>
            </a:r>
            <a:r>
              <a:rPr lang="it-IT" sz="900" dirty="0" err="1"/>
              <a:t>webinar</a:t>
            </a:r>
            <a:r>
              <a:rPr lang="it-IT" sz="900" dirty="0"/>
              <a:t> e/o strumenti interattivi (e-mail, telefono) per tutta la durata del </a:t>
            </a:r>
            <a:r>
              <a:rPr lang="it-IT" sz="900" dirty="0" smtClean="0"/>
              <a:t>progetto. Per info  </a:t>
            </a:r>
            <a:r>
              <a:rPr lang="it-IT" sz="900" smtClean="0">
                <a:hlinkClick r:id="rId6"/>
              </a:rPr>
              <a:t>www.aspiin.it</a:t>
            </a:r>
            <a:r>
              <a:rPr lang="it-IT" sz="900" smtClean="0"/>
              <a:t>  oppure 0775.275268</a:t>
            </a:r>
            <a:endParaRPr lang="it-IT" sz="900" dirty="0"/>
          </a:p>
        </p:txBody>
      </p:sp>
    </p:spTree>
    <p:extLst>
      <p:ext uri="{BB962C8B-B14F-4D97-AF65-F5344CB8AC3E}">
        <p14:creationId xmlns:p14="http://schemas.microsoft.com/office/powerpoint/2010/main" val="11009239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64</Words>
  <Application>Microsoft Office PowerPoint</Application>
  <PresentationFormat>Presentazione su schermo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SEI UN ASPIRANTE IMPRENDITORE?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 UN ASPIRANTE IMPRENDITORE?</dc:title>
  <dc:creator>ceccarellis</dc:creator>
  <cp:lastModifiedBy>ceccarellis</cp:lastModifiedBy>
  <cp:revision>5</cp:revision>
  <cp:lastPrinted>2016-01-20T12:08:23Z</cp:lastPrinted>
  <dcterms:created xsi:type="dcterms:W3CDTF">2016-01-19T09:06:25Z</dcterms:created>
  <dcterms:modified xsi:type="dcterms:W3CDTF">2016-01-20T12:09:13Z</dcterms:modified>
</cp:coreProperties>
</file>